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64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335" y="275590"/>
            <a:ext cx="4876800" cy="6503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7147" r="-2689" b="15154"/>
          <a:stretch>
            <a:fillRect/>
          </a:stretch>
        </p:blipFill>
        <p:spPr>
          <a:xfrm>
            <a:off x="786765" y="199390"/>
            <a:ext cx="4550410" cy="650113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608570" y="3681730"/>
            <a:ext cx="905510" cy="258445"/>
          </a:xfrm>
          <a:prstGeom prst="rightArrow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4200000">
            <a:off x="8472170" y="4022090"/>
            <a:ext cx="905510" cy="258445"/>
          </a:xfrm>
          <a:prstGeom prst="rightArrow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245350" y="4933315"/>
            <a:ext cx="905510" cy="258445"/>
          </a:xfrm>
          <a:prstGeom prst="rightArrow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20040000">
            <a:off x="8277860" y="4839970"/>
            <a:ext cx="1075055" cy="333375"/>
          </a:xfrm>
          <a:prstGeom prst="rightArrow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345420" y="3274060"/>
            <a:ext cx="1845945" cy="645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人车不分流，人撞车，车撞人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15" y="4620895"/>
            <a:ext cx="678815" cy="568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COMMONDATA" val="eyJoZGlkIjoiZmU2Y2FiNGNjNjNlZjRlNzQwNzgxYmQzMzU1NGVjZTQ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WPS 演示</Application>
  <PresentationFormat>宽屏</PresentationFormat>
  <Paragraphs>2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氧气</cp:lastModifiedBy>
  <cp:revision>180</cp:revision>
  <dcterms:created xsi:type="dcterms:W3CDTF">2019-06-19T02:08:00Z</dcterms:created>
  <dcterms:modified xsi:type="dcterms:W3CDTF">2022-11-15T03:37:23Z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D32BFF148A4B432793D9DC811845A15B</vt:lpwstr>
  </property>
</Properties>
</file>